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Chivo Light"/>
      <p:regular r:id="rId20"/>
      <p:bold r:id="rId21"/>
      <p:italic r:id="rId22"/>
      <p:boldItalic r:id="rId23"/>
    </p:embeddedFont>
    <p:embeddedFont>
      <p:font typeface="Shadows Into Light Two"/>
      <p:regular r:id="rId24"/>
    </p:embeddedFont>
    <p:embeddedFont>
      <p:font typeface="Chiv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hivoLight-regular.fntdata"/><Relationship Id="rId22" Type="http://schemas.openxmlformats.org/officeDocument/2006/relationships/font" Target="fonts/ChivoLight-italic.fntdata"/><Relationship Id="rId21" Type="http://schemas.openxmlformats.org/officeDocument/2006/relationships/font" Target="fonts/ChivoLight-bold.fntdata"/><Relationship Id="rId24" Type="http://schemas.openxmlformats.org/officeDocument/2006/relationships/font" Target="fonts/ShadowsIntoLightTwo-regular.fntdata"/><Relationship Id="rId23" Type="http://schemas.openxmlformats.org/officeDocument/2006/relationships/font" Target="fonts/ChivoLigh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hivo-bold.fntdata"/><Relationship Id="rId25" Type="http://schemas.openxmlformats.org/officeDocument/2006/relationships/font" Target="fonts/Chivo-regular.fntdata"/><Relationship Id="rId28" Type="http://schemas.openxmlformats.org/officeDocument/2006/relationships/font" Target="fonts/Chivo-boldItalic.fntdata"/><Relationship Id="rId27" Type="http://schemas.openxmlformats.org/officeDocument/2006/relationships/font" Target="fonts/Chiv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ed24eedc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ed24eed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ed24eedc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ed24eedc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ed24eedcd_0_5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5ed24eedcd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ed24eedcd_0_6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5ed24eedcd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5ed24eedcd_0_1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5ed24eedcd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da069473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da069473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ed24eedcd_0_6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ed24eedcd_0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ed24eedcd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ed24eedc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ed2dce1d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ed2dce1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d9b40824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d9b40824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5d9b40824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5d9b40824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da069473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da069473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ed24eedcd_0_5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ed24eedcd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-679074">
            <a:off x="7424169" y="1110641"/>
            <a:ext cx="265609" cy="349478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2389031" y="-184381"/>
            <a:ext cx="971249" cy="98362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2519519" y="94934"/>
            <a:ext cx="419672" cy="42501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 rot="8336996">
            <a:off x="4243138" y="-22224"/>
            <a:ext cx="467049" cy="473000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 rot="3778801">
            <a:off x="8116057" y="3817380"/>
            <a:ext cx="580177" cy="58740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 rot="6668499">
            <a:off x="5293109" y="3771186"/>
            <a:ext cx="892234" cy="662795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 rot="-3835491">
            <a:off x="5235980" y="3951326"/>
            <a:ext cx="467040" cy="42328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 rot="-6648350">
            <a:off x="8451648" y="629713"/>
            <a:ext cx="922830" cy="757732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 rot="-2488733">
            <a:off x="6365042" y="2437342"/>
            <a:ext cx="993792" cy="73816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6617181" y="4283744"/>
            <a:ext cx="971249" cy="98362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type="ctrTitle"/>
          </p:nvPr>
        </p:nvSpPr>
        <p:spPr>
          <a:xfrm>
            <a:off x="1676400" y="1412350"/>
            <a:ext cx="4637700" cy="23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6" name="Google Shape;66;p14"/>
          <p:cNvSpPr/>
          <p:nvPr/>
        </p:nvSpPr>
        <p:spPr>
          <a:xfrm rot="-10736906">
            <a:off x="8409586" y="2375711"/>
            <a:ext cx="825227" cy="747788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 rot="-9528265">
            <a:off x="8474418" y="2733034"/>
            <a:ext cx="419693" cy="42504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873523" y="349101"/>
            <a:ext cx="467067" cy="478170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5760012" y="159538"/>
            <a:ext cx="971255" cy="1011985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 rot="3741321">
            <a:off x="5765601" y="-92132"/>
            <a:ext cx="547361" cy="560373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-267953" y="1365498"/>
            <a:ext cx="1131662" cy="1025467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331131" y="2051184"/>
            <a:ext cx="419672" cy="42501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 rot="10592599">
            <a:off x="3091737" y="4454947"/>
            <a:ext cx="1090400" cy="809981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 rot="-7924870">
            <a:off x="339964" y="3032930"/>
            <a:ext cx="841224" cy="624898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 rot="-1232320">
            <a:off x="908097" y="2912232"/>
            <a:ext cx="341366" cy="3494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 rot="5969070">
            <a:off x="976107" y="4357729"/>
            <a:ext cx="825137" cy="8356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 rot="1319022">
            <a:off x="-115268" y="1393270"/>
            <a:ext cx="747678" cy="1170967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2220874" y="-212399"/>
            <a:ext cx="1016948" cy="1039666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 rot="-10076712">
            <a:off x="8276016" y="2450651"/>
            <a:ext cx="930331" cy="696680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 rot="-9290225">
            <a:off x="5567287" y="240208"/>
            <a:ext cx="943922" cy="1037964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 rot="831654">
            <a:off x="2857171" y="4159157"/>
            <a:ext cx="1190515" cy="106886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 rot="-1232584">
            <a:off x="956194" y="3077566"/>
            <a:ext cx="267636" cy="288754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 rot="-2062504">
            <a:off x="499387" y="2832699"/>
            <a:ext cx="348730" cy="893729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734338" y="402317"/>
            <a:ext cx="556340" cy="424970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 rot="-7406387">
            <a:off x="1005078" y="4425379"/>
            <a:ext cx="609879" cy="937524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6461285" y="4408739"/>
            <a:ext cx="953706" cy="858029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87" name="Google Shape;87;p14"/>
          <p:cNvSpPr/>
          <p:nvPr/>
        </p:nvSpPr>
        <p:spPr>
          <a:xfrm rot="3778908">
            <a:off x="8250490" y="3581090"/>
            <a:ext cx="405505" cy="713678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88" name="Google Shape;88;p14"/>
          <p:cNvSpPr/>
          <p:nvPr/>
        </p:nvSpPr>
        <p:spPr>
          <a:xfrm rot="8336858">
            <a:off x="4172244" y="-119327"/>
            <a:ext cx="588749" cy="690936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89" name="Google Shape;89;p14"/>
          <p:cNvSpPr/>
          <p:nvPr/>
        </p:nvSpPr>
        <p:spPr>
          <a:xfrm rot="-2801891">
            <a:off x="8349992" y="393255"/>
            <a:ext cx="742845" cy="1166149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6400478" y="2182183"/>
            <a:ext cx="872604" cy="95207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91" name="Google Shape;91;p14"/>
          <p:cNvSpPr/>
          <p:nvPr/>
        </p:nvSpPr>
        <p:spPr>
          <a:xfrm rot="-3835551">
            <a:off x="5103883" y="3888224"/>
            <a:ext cx="1036432" cy="603375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92" name="Google Shape;92;p14"/>
          <p:cNvSpPr/>
          <p:nvPr/>
        </p:nvSpPr>
        <p:spPr>
          <a:xfrm rot="788743">
            <a:off x="7507728" y="1267182"/>
            <a:ext cx="341357" cy="34947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 rot="788424">
            <a:off x="7600966" y="1268367"/>
            <a:ext cx="222930" cy="24052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 rot="-3998065">
            <a:off x="7374395" y="1063551"/>
            <a:ext cx="267634" cy="288752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 rot="575490">
            <a:off x="8469081" y="3874407"/>
            <a:ext cx="345878" cy="608736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EDEEF8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 rot="2523318">
            <a:off x="218693" y="-460740"/>
            <a:ext cx="5327395" cy="5454036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5"/>
          <p:cNvSpPr/>
          <p:nvPr/>
        </p:nvSpPr>
        <p:spPr>
          <a:xfrm rot="6668499">
            <a:off x="5293109" y="3771186"/>
            <a:ext cx="892234" cy="662795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 rot="-3835491">
            <a:off x="5235980" y="3951326"/>
            <a:ext cx="467040" cy="42328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 rot="-6648350">
            <a:off x="8451648" y="629713"/>
            <a:ext cx="922830" cy="757732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 rot="-2488733">
            <a:off x="8249054" y="3830167"/>
            <a:ext cx="993792" cy="73816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 rot="-10736906">
            <a:off x="8409586" y="2375711"/>
            <a:ext cx="825227" cy="747788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 rot="-9528265">
            <a:off x="8474418" y="2733034"/>
            <a:ext cx="419693" cy="42504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 rot="10491037">
            <a:off x="6391016" y="2371566"/>
            <a:ext cx="971233" cy="1011962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 rot="-7367623">
            <a:off x="6851320" y="3054382"/>
            <a:ext cx="547355" cy="560366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 rot="-10076712">
            <a:off x="8276016" y="2450651"/>
            <a:ext cx="930331" cy="696680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 rot="1200934">
            <a:off x="6601793" y="2246758"/>
            <a:ext cx="943967" cy="1038014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 rot="-2801891">
            <a:off x="8349992" y="393255"/>
            <a:ext cx="742845" cy="1166149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8284491" y="3575008"/>
            <a:ext cx="872604" cy="95207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12" name="Google Shape;112;p15"/>
          <p:cNvSpPr/>
          <p:nvPr/>
        </p:nvSpPr>
        <p:spPr>
          <a:xfrm rot="-3835551">
            <a:off x="5103883" y="3888224"/>
            <a:ext cx="1036432" cy="603375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6582643" y="4211269"/>
            <a:ext cx="971249" cy="98362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6713131" y="4490584"/>
            <a:ext cx="419672" cy="42501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6414486" y="4183251"/>
            <a:ext cx="1016948" cy="1039666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7377098" y="1171526"/>
            <a:ext cx="467067" cy="478170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7237913" y="1224742"/>
            <a:ext cx="556340" cy="424970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 rot="-7924870">
            <a:off x="7177227" y="-141770"/>
            <a:ext cx="841224" cy="624898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 rot="-1232320">
            <a:off x="7745360" y="-262468"/>
            <a:ext cx="341366" cy="3494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 rot="-1232584">
            <a:off x="7793456" y="-97134"/>
            <a:ext cx="267636" cy="288754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 rot="-2062504">
            <a:off x="7336649" y="-342001"/>
            <a:ext cx="348730" cy="893729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5668109" y="395336"/>
            <a:ext cx="1131662" cy="1025467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6267194" y="1081021"/>
            <a:ext cx="419672" cy="42501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 rot="1319022">
            <a:off x="5820795" y="423107"/>
            <a:ext cx="747678" cy="1170967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 rot="-497398">
            <a:off x="4288489" y="588387"/>
            <a:ext cx="569648" cy="583189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2087675" y="1247400"/>
            <a:ext cx="49686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 algn="ctr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indent="-431800" lvl="1" marL="9144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indent="-431800" lvl="2" marL="13716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indent="-431800" lvl="3" marL="18288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indent="-431800" lvl="4" marL="22860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indent="-431800" lvl="5" marL="27432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indent="-431800" lvl="6" marL="32004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indent="-431800" lvl="7" marL="36576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indent="-431800" lvl="8" marL="41148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128" name="Google Shape;128;p16"/>
          <p:cNvSpPr txBox="1"/>
          <p:nvPr/>
        </p:nvSpPr>
        <p:spPr>
          <a:xfrm>
            <a:off x="3593400" y="324175"/>
            <a:ext cx="19572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65677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rgbClr val="65677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29" name="Google Shape;129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16"/>
          <p:cNvSpPr/>
          <p:nvPr/>
        </p:nvSpPr>
        <p:spPr>
          <a:xfrm rot="-6974255">
            <a:off x="8132622" y="3724110"/>
            <a:ext cx="213588" cy="281025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2579853" y="-136211"/>
            <a:ext cx="781013" cy="79096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2684780" y="88390"/>
            <a:ext cx="337444" cy="341744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 rot="4358823">
            <a:off x="3941098" y="4889269"/>
            <a:ext cx="375550" cy="380336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 rot="1151692">
            <a:off x="8434472" y="4226868"/>
            <a:ext cx="357870" cy="362297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-10153158">
            <a:off x="4729339" y="4449252"/>
            <a:ext cx="717468" cy="532972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943073">
            <a:off x="4813520" y="4340916"/>
            <a:ext cx="375504" cy="34034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 rot="-6648331">
            <a:off x="8563948" y="1186838"/>
            <a:ext cx="742053" cy="609292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 rot="2711984">
            <a:off x="4884709" y="-109436"/>
            <a:ext cx="799096" cy="59352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6790083" y="4541690"/>
            <a:ext cx="781013" cy="79096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 rot="-5990705">
            <a:off x="8271773" y="2605766"/>
            <a:ext cx="663539" cy="601272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6"/>
          <p:cNvSpPr/>
          <p:nvPr/>
        </p:nvSpPr>
        <p:spPr>
          <a:xfrm rot="-4782675">
            <a:off x="8259070" y="2656361"/>
            <a:ext cx="337456" cy="34175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1059765" y="251069"/>
            <a:ext cx="375578" cy="384506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6"/>
          <p:cNvSpPr/>
          <p:nvPr/>
        </p:nvSpPr>
        <p:spPr>
          <a:xfrm>
            <a:off x="7054212" y="316389"/>
            <a:ext cx="780996" cy="813747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6"/>
          <p:cNvSpPr/>
          <p:nvPr/>
        </p:nvSpPr>
        <p:spPr>
          <a:xfrm rot="3741390">
            <a:off x="7058695" y="114017"/>
            <a:ext cx="440145" cy="450608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-174209" y="985454"/>
            <a:ext cx="910004" cy="82460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307522" y="1536823"/>
            <a:ext cx="337444" cy="341744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 rot="10592571">
            <a:off x="1931803" y="4671974"/>
            <a:ext cx="876846" cy="65135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6"/>
          <p:cNvSpPr/>
          <p:nvPr/>
        </p:nvSpPr>
        <p:spPr>
          <a:xfrm rot="-7924689">
            <a:off x="127751" y="2727519"/>
            <a:ext cx="676415" cy="50251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 rot="-1232342">
            <a:off x="584556" y="2630487"/>
            <a:ext cx="274505" cy="281030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 rot="5968943">
            <a:off x="379973" y="3976490"/>
            <a:ext cx="663471" cy="67193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 rot="1319053">
            <a:off x="-51439" y="1007787"/>
            <a:ext cx="601219" cy="941593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/>
          <p:nvPr/>
        </p:nvSpPr>
        <p:spPr>
          <a:xfrm>
            <a:off x="2444636" y="-158741"/>
            <a:ext cx="817717" cy="835985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 rot="-5330471">
            <a:off x="8178192" y="2569786"/>
            <a:ext cx="748134" cy="56024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6"/>
          <p:cNvSpPr/>
          <p:nvPr/>
        </p:nvSpPr>
        <p:spPr>
          <a:xfrm rot="-9290112">
            <a:off x="6899262" y="381262"/>
            <a:ext cx="759011" cy="834631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 rot="831478">
            <a:off x="1743246" y="4434137"/>
            <a:ext cx="957279" cy="859458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 rot="-1232764">
            <a:off x="623232" y="2763432"/>
            <a:ext cx="215203" cy="232183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 rot="-2062359">
            <a:off x="255900" y="2566548"/>
            <a:ext cx="280423" cy="71867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947845" y="293861"/>
            <a:ext cx="447347" cy="341714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 rot="-7406442">
            <a:off x="403221" y="4030923"/>
            <a:ext cx="490399" cy="753856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6664726" y="4642200"/>
            <a:ext cx="766865" cy="689932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61" name="Google Shape;161;p16"/>
          <p:cNvSpPr/>
          <p:nvPr/>
        </p:nvSpPr>
        <p:spPr>
          <a:xfrm rot="1151678">
            <a:off x="8450738" y="3960294"/>
            <a:ext cx="326039" cy="573820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62" name="Google Shape;162;p16"/>
          <p:cNvSpPr/>
          <p:nvPr/>
        </p:nvSpPr>
        <p:spPr>
          <a:xfrm rot="4358289">
            <a:off x="3897685" y="4812891"/>
            <a:ext cx="473413" cy="555582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63" name="Google Shape;163;p16"/>
          <p:cNvSpPr/>
          <p:nvPr/>
        </p:nvSpPr>
        <p:spPr>
          <a:xfrm rot="-2801932">
            <a:off x="8482195" y="996713"/>
            <a:ext cx="597297" cy="937661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64" name="Google Shape;164;p16"/>
          <p:cNvSpPr/>
          <p:nvPr/>
        </p:nvSpPr>
        <p:spPr>
          <a:xfrm rot="5200625">
            <a:off x="5051284" y="-222517"/>
            <a:ext cx="701626" cy="76552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65" name="Google Shape;165;p16"/>
          <p:cNvSpPr/>
          <p:nvPr/>
        </p:nvSpPr>
        <p:spPr>
          <a:xfrm rot="942660">
            <a:off x="4585376" y="4393088"/>
            <a:ext cx="833403" cy="485179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66" name="Google Shape;166;p16"/>
          <p:cNvSpPr/>
          <p:nvPr/>
        </p:nvSpPr>
        <p:spPr>
          <a:xfrm rot="-5506349">
            <a:off x="8198666" y="3597357"/>
            <a:ext cx="274487" cy="28101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 rot="-5506848">
            <a:off x="8197826" y="3625742"/>
            <a:ext cx="179267" cy="193412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 rot="-10292983">
            <a:off x="8081725" y="3802439"/>
            <a:ext cx="215214" cy="232195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17"/>
          <p:cNvSpPr/>
          <p:nvPr/>
        </p:nvSpPr>
        <p:spPr>
          <a:xfrm rot="-1209093">
            <a:off x="8469092" y="4079246"/>
            <a:ext cx="679239" cy="615500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>
            <a:off x="8683513" y="4020672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7062483" y="-109725"/>
            <a:ext cx="384463" cy="39360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8514400" y="1635650"/>
            <a:ext cx="799508" cy="833036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"/>
          <p:cNvSpPr/>
          <p:nvPr/>
        </p:nvSpPr>
        <p:spPr>
          <a:xfrm rot="3741344">
            <a:off x="8518998" y="1428487"/>
            <a:ext cx="450561" cy="46127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7044713" y="810002"/>
            <a:ext cx="931540" cy="84412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7537849" y="1374425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"/>
          <p:cNvSpPr/>
          <p:nvPr/>
        </p:nvSpPr>
        <p:spPr>
          <a:xfrm rot="-6335216">
            <a:off x="6865825" y="4552660"/>
            <a:ext cx="897579" cy="666691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"/>
          <p:cNvSpPr/>
          <p:nvPr/>
        </p:nvSpPr>
        <p:spPr>
          <a:xfrm>
            <a:off x="7911874" y="-130475"/>
            <a:ext cx="799495" cy="809683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 rot="-6692267">
            <a:off x="6791890" y="2390364"/>
            <a:ext cx="692490" cy="51435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"/>
          <p:cNvSpPr/>
          <p:nvPr/>
        </p:nvSpPr>
        <p:spPr>
          <a:xfrm>
            <a:off x="7317552" y="2396424"/>
            <a:ext cx="281001" cy="2876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7663638" y="3147400"/>
            <a:ext cx="679244" cy="68789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"/>
          <p:cNvSpPr/>
          <p:nvPr/>
        </p:nvSpPr>
        <p:spPr>
          <a:xfrm rot="1318871">
            <a:off x="71704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77734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"/>
          <p:cNvSpPr/>
          <p:nvPr/>
        </p:nvSpPr>
        <p:spPr>
          <a:xfrm rot="-548659">
            <a:off x="84733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"/>
          <p:cNvSpPr/>
          <p:nvPr/>
        </p:nvSpPr>
        <p:spPr>
          <a:xfrm rot="-9290062">
            <a:off x="83557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"/>
          <p:cNvSpPr/>
          <p:nvPr/>
        </p:nvSpPr>
        <p:spPr>
          <a:xfrm rot="5503490">
            <a:off x="69266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7317562" y="25287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7"/>
          <p:cNvSpPr/>
          <p:nvPr/>
        </p:nvSpPr>
        <p:spPr>
          <a:xfrm rot="-830047">
            <a:off x="6946689" y="22039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69479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"/>
          <p:cNvSpPr/>
          <p:nvPr/>
        </p:nvSpPr>
        <p:spPr>
          <a:xfrm rot="8224608">
            <a:off x="78592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3" name="Google Shape;193;p17"/>
          <p:cNvSpPr txBox="1"/>
          <p:nvPr>
            <p:ph idx="1" type="body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Char char="༝"/>
              <a:defRPr/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 background">
  <p:cSld name="TITLE_AND_BODY_1">
    <p:bg>
      <p:bgPr>
        <a:solidFill>
          <a:srgbClr val="96B5F5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/>
          <p:nvPr/>
        </p:nvSpPr>
        <p:spPr>
          <a:xfrm>
            <a:off x="0" y="-124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18"/>
          <p:cNvSpPr/>
          <p:nvPr/>
        </p:nvSpPr>
        <p:spPr>
          <a:xfrm rot="1318871">
            <a:off x="78562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"/>
          <p:cNvSpPr/>
          <p:nvPr/>
        </p:nvSpPr>
        <p:spPr>
          <a:xfrm>
            <a:off x="82306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"/>
          <p:cNvSpPr/>
          <p:nvPr/>
        </p:nvSpPr>
        <p:spPr>
          <a:xfrm rot="-548659">
            <a:off x="86257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"/>
          <p:cNvSpPr/>
          <p:nvPr/>
        </p:nvSpPr>
        <p:spPr>
          <a:xfrm rot="-9290062">
            <a:off x="85081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"/>
          <p:cNvSpPr/>
          <p:nvPr/>
        </p:nvSpPr>
        <p:spPr>
          <a:xfrm rot="5503490">
            <a:off x="79172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"/>
          <p:cNvSpPr/>
          <p:nvPr/>
        </p:nvSpPr>
        <p:spPr>
          <a:xfrm>
            <a:off x="8231962" y="26811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"/>
          <p:cNvSpPr/>
          <p:nvPr/>
        </p:nvSpPr>
        <p:spPr>
          <a:xfrm rot="-830047">
            <a:off x="7861089" y="23563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76337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"/>
          <p:cNvSpPr/>
          <p:nvPr/>
        </p:nvSpPr>
        <p:spPr>
          <a:xfrm rot="8224608">
            <a:off x="83164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"/>
          <p:cNvSpPr txBox="1"/>
          <p:nvPr>
            <p:ph type="title"/>
          </p:nvPr>
        </p:nvSpPr>
        <p:spPr>
          <a:xfrm>
            <a:off x="457200" y="663175"/>
            <a:ext cx="3599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7" name="Google Shape;207;p18"/>
          <p:cNvSpPr txBox="1"/>
          <p:nvPr>
            <p:ph idx="1" type="body"/>
          </p:nvPr>
        </p:nvSpPr>
        <p:spPr>
          <a:xfrm>
            <a:off x="457200" y="1428750"/>
            <a:ext cx="35997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/>
          <p:nvPr/>
        </p:nvSpPr>
        <p:spPr>
          <a:xfrm rot="-1209093">
            <a:off x="8469092" y="4079246"/>
            <a:ext cx="679239" cy="615500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8683513" y="4020672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"/>
          <p:cNvSpPr/>
          <p:nvPr/>
        </p:nvSpPr>
        <p:spPr>
          <a:xfrm>
            <a:off x="7062483" y="-109725"/>
            <a:ext cx="384463" cy="39360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8514400" y="1635650"/>
            <a:ext cx="799508" cy="833036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"/>
          <p:cNvSpPr/>
          <p:nvPr/>
        </p:nvSpPr>
        <p:spPr>
          <a:xfrm rot="3741344">
            <a:off x="8518998" y="1428487"/>
            <a:ext cx="450561" cy="46127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"/>
          <p:cNvSpPr/>
          <p:nvPr/>
        </p:nvSpPr>
        <p:spPr>
          <a:xfrm>
            <a:off x="7044713" y="810002"/>
            <a:ext cx="931540" cy="84412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9"/>
          <p:cNvSpPr/>
          <p:nvPr/>
        </p:nvSpPr>
        <p:spPr>
          <a:xfrm>
            <a:off x="7537849" y="1374425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"/>
          <p:cNvSpPr/>
          <p:nvPr/>
        </p:nvSpPr>
        <p:spPr>
          <a:xfrm rot="-6335216">
            <a:off x="6865825" y="4552660"/>
            <a:ext cx="897579" cy="666691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"/>
          <p:cNvSpPr/>
          <p:nvPr/>
        </p:nvSpPr>
        <p:spPr>
          <a:xfrm>
            <a:off x="7911874" y="-130475"/>
            <a:ext cx="799495" cy="809683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9"/>
          <p:cNvSpPr/>
          <p:nvPr/>
        </p:nvSpPr>
        <p:spPr>
          <a:xfrm rot="-6692267">
            <a:off x="6791890" y="2390364"/>
            <a:ext cx="692490" cy="51435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"/>
          <p:cNvSpPr/>
          <p:nvPr/>
        </p:nvSpPr>
        <p:spPr>
          <a:xfrm>
            <a:off x="7317552" y="2396424"/>
            <a:ext cx="281001" cy="2876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"/>
          <p:cNvSpPr/>
          <p:nvPr/>
        </p:nvSpPr>
        <p:spPr>
          <a:xfrm>
            <a:off x="7663638" y="3147400"/>
            <a:ext cx="679244" cy="68789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 rot="1318871">
            <a:off x="71704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77734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 rot="-548659">
            <a:off x="84733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"/>
          <p:cNvSpPr/>
          <p:nvPr/>
        </p:nvSpPr>
        <p:spPr>
          <a:xfrm rot="-9290062">
            <a:off x="83557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"/>
          <p:cNvSpPr/>
          <p:nvPr/>
        </p:nvSpPr>
        <p:spPr>
          <a:xfrm rot="5503490">
            <a:off x="69266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7317562" y="25287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"/>
          <p:cNvSpPr/>
          <p:nvPr/>
        </p:nvSpPr>
        <p:spPr>
          <a:xfrm rot="-830047">
            <a:off x="6946689" y="22039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69479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9"/>
          <p:cNvSpPr/>
          <p:nvPr/>
        </p:nvSpPr>
        <p:spPr>
          <a:xfrm rot="8224608">
            <a:off x="78592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"/>
          <p:cNvSpPr txBox="1"/>
          <p:nvPr>
            <p:ph type="title"/>
          </p:nvPr>
        </p:nvSpPr>
        <p:spPr>
          <a:xfrm>
            <a:off x="457200" y="434575"/>
            <a:ext cx="6405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1" name="Google Shape;231;p19"/>
          <p:cNvSpPr txBox="1"/>
          <p:nvPr>
            <p:ph idx="1" type="body"/>
          </p:nvPr>
        </p:nvSpPr>
        <p:spPr>
          <a:xfrm>
            <a:off x="457200" y="1430050"/>
            <a:ext cx="3167700" cy="32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32" name="Google Shape;232;p19"/>
          <p:cNvSpPr txBox="1"/>
          <p:nvPr>
            <p:ph idx="2" type="body"/>
          </p:nvPr>
        </p:nvSpPr>
        <p:spPr>
          <a:xfrm>
            <a:off x="3815603" y="1430050"/>
            <a:ext cx="3167700" cy="32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33" name="Google Shape;233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/>
          <p:nvPr/>
        </p:nvSpPr>
        <p:spPr>
          <a:xfrm rot="-1209093">
            <a:off x="8469092" y="4079246"/>
            <a:ext cx="679239" cy="615500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"/>
          <p:cNvSpPr/>
          <p:nvPr/>
        </p:nvSpPr>
        <p:spPr>
          <a:xfrm>
            <a:off x="8683513" y="4020672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0"/>
          <p:cNvSpPr/>
          <p:nvPr/>
        </p:nvSpPr>
        <p:spPr>
          <a:xfrm>
            <a:off x="7062483" y="-109725"/>
            <a:ext cx="384463" cy="39360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0"/>
          <p:cNvSpPr/>
          <p:nvPr/>
        </p:nvSpPr>
        <p:spPr>
          <a:xfrm>
            <a:off x="8514400" y="1635650"/>
            <a:ext cx="799508" cy="833036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0"/>
          <p:cNvSpPr/>
          <p:nvPr/>
        </p:nvSpPr>
        <p:spPr>
          <a:xfrm rot="3741344">
            <a:off x="8518998" y="1428487"/>
            <a:ext cx="450561" cy="46127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0"/>
          <p:cNvSpPr/>
          <p:nvPr/>
        </p:nvSpPr>
        <p:spPr>
          <a:xfrm>
            <a:off x="7044713" y="810002"/>
            <a:ext cx="931540" cy="84412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"/>
          <p:cNvSpPr/>
          <p:nvPr/>
        </p:nvSpPr>
        <p:spPr>
          <a:xfrm>
            <a:off x="7537849" y="1374425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"/>
          <p:cNvSpPr/>
          <p:nvPr/>
        </p:nvSpPr>
        <p:spPr>
          <a:xfrm rot="-6335216">
            <a:off x="6865825" y="4552660"/>
            <a:ext cx="897579" cy="666691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"/>
          <p:cNvSpPr/>
          <p:nvPr/>
        </p:nvSpPr>
        <p:spPr>
          <a:xfrm>
            <a:off x="7911874" y="-130475"/>
            <a:ext cx="799495" cy="809683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"/>
          <p:cNvSpPr/>
          <p:nvPr/>
        </p:nvSpPr>
        <p:spPr>
          <a:xfrm rot="-6692267">
            <a:off x="6791890" y="2390364"/>
            <a:ext cx="692490" cy="51435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0"/>
          <p:cNvSpPr/>
          <p:nvPr/>
        </p:nvSpPr>
        <p:spPr>
          <a:xfrm>
            <a:off x="7317552" y="2396424"/>
            <a:ext cx="281001" cy="2876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0"/>
          <p:cNvSpPr/>
          <p:nvPr/>
        </p:nvSpPr>
        <p:spPr>
          <a:xfrm>
            <a:off x="7663638" y="3147400"/>
            <a:ext cx="679244" cy="68789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"/>
          <p:cNvSpPr/>
          <p:nvPr/>
        </p:nvSpPr>
        <p:spPr>
          <a:xfrm rot="1318871">
            <a:off x="71704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0"/>
          <p:cNvSpPr/>
          <p:nvPr/>
        </p:nvSpPr>
        <p:spPr>
          <a:xfrm>
            <a:off x="77734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"/>
          <p:cNvSpPr/>
          <p:nvPr/>
        </p:nvSpPr>
        <p:spPr>
          <a:xfrm rot="-548659">
            <a:off x="84733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 rot="-9290062">
            <a:off x="83557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"/>
          <p:cNvSpPr/>
          <p:nvPr/>
        </p:nvSpPr>
        <p:spPr>
          <a:xfrm rot="5503490">
            <a:off x="69266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"/>
          <p:cNvSpPr/>
          <p:nvPr/>
        </p:nvSpPr>
        <p:spPr>
          <a:xfrm>
            <a:off x="7317562" y="25287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"/>
          <p:cNvSpPr/>
          <p:nvPr/>
        </p:nvSpPr>
        <p:spPr>
          <a:xfrm rot="-830047">
            <a:off x="6946689" y="22039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0"/>
          <p:cNvSpPr/>
          <p:nvPr/>
        </p:nvSpPr>
        <p:spPr>
          <a:xfrm>
            <a:off x="69479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0"/>
          <p:cNvSpPr/>
          <p:nvPr/>
        </p:nvSpPr>
        <p:spPr>
          <a:xfrm rot="8224608">
            <a:off x="78592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"/>
          <p:cNvSpPr txBox="1"/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7" name="Google Shape;257;p20"/>
          <p:cNvSpPr txBox="1"/>
          <p:nvPr>
            <p:ph idx="1" type="body"/>
          </p:nvPr>
        </p:nvSpPr>
        <p:spPr>
          <a:xfrm>
            <a:off x="457200" y="1440500"/>
            <a:ext cx="2026800" cy="32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58" name="Google Shape;258;p20"/>
          <p:cNvSpPr txBox="1"/>
          <p:nvPr>
            <p:ph idx="2" type="body"/>
          </p:nvPr>
        </p:nvSpPr>
        <p:spPr>
          <a:xfrm>
            <a:off x="2587877" y="1440500"/>
            <a:ext cx="2026800" cy="32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59" name="Google Shape;259;p20"/>
          <p:cNvSpPr txBox="1"/>
          <p:nvPr>
            <p:ph idx="3" type="body"/>
          </p:nvPr>
        </p:nvSpPr>
        <p:spPr>
          <a:xfrm>
            <a:off x="4718554" y="1440500"/>
            <a:ext cx="2026800" cy="32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60" name="Google Shape;260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3" name="Google Shape;263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21"/>
          <p:cNvSpPr/>
          <p:nvPr/>
        </p:nvSpPr>
        <p:spPr>
          <a:xfrm rot="-1209093">
            <a:off x="8469092" y="4079246"/>
            <a:ext cx="679239" cy="615500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"/>
          <p:cNvSpPr/>
          <p:nvPr/>
        </p:nvSpPr>
        <p:spPr>
          <a:xfrm>
            <a:off x="8683513" y="4020672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7062483" y="-109725"/>
            <a:ext cx="384463" cy="39360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1"/>
          <p:cNvSpPr/>
          <p:nvPr/>
        </p:nvSpPr>
        <p:spPr>
          <a:xfrm>
            <a:off x="8514400" y="1635650"/>
            <a:ext cx="799508" cy="833036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1"/>
          <p:cNvSpPr/>
          <p:nvPr/>
        </p:nvSpPr>
        <p:spPr>
          <a:xfrm rot="3741344">
            <a:off x="8518998" y="1428487"/>
            <a:ext cx="450561" cy="46127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7044713" y="810002"/>
            <a:ext cx="931540" cy="84412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7537849" y="1374425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1"/>
          <p:cNvSpPr/>
          <p:nvPr/>
        </p:nvSpPr>
        <p:spPr>
          <a:xfrm rot="-6335216">
            <a:off x="6865825" y="4552660"/>
            <a:ext cx="897579" cy="666691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7911874" y="-130475"/>
            <a:ext cx="799495" cy="809683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1"/>
          <p:cNvSpPr/>
          <p:nvPr/>
        </p:nvSpPr>
        <p:spPr>
          <a:xfrm rot="-6692267">
            <a:off x="6791890" y="2390364"/>
            <a:ext cx="692490" cy="51435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1"/>
          <p:cNvSpPr/>
          <p:nvPr/>
        </p:nvSpPr>
        <p:spPr>
          <a:xfrm>
            <a:off x="7317552" y="2396424"/>
            <a:ext cx="281001" cy="2876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7663638" y="3147400"/>
            <a:ext cx="679244" cy="68789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1"/>
          <p:cNvSpPr/>
          <p:nvPr/>
        </p:nvSpPr>
        <p:spPr>
          <a:xfrm rot="1318871">
            <a:off x="71704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1"/>
          <p:cNvSpPr/>
          <p:nvPr/>
        </p:nvSpPr>
        <p:spPr>
          <a:xfrm>
            <a:off x="77734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1"/>
          <p:cNvSpPr/>
          <p:nvPr/>
        </p:nvSpPr>
        <p:spPr>
          <a:xfrm rot="-548659">
            <a:off x="84733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1"/>
          <p:cNvSpPr/>
          <p:nvPr/>
        </p:nvSpPr>
        <p:spPr>
          <a:xfrm rot="-9290062">
            <a:off x="83557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1"/>
          <p:cNvSpPr/>
          <p:nvPr/>
        </p:nvSpPr>
        <p:spPr>
          <a:xfrm rot="5503490">
            <a:off x="69266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1"/>
          <p:cNvSpPr/>
          <p:nvPr/>
        </p:nvSpPr>
        <p:spPr>
          <a:xfrm>
            <a:off x="7317562" y="25287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1"/>
          <p:cNvSpPr/>
          <p:nvPr/>
        </p:nvSpPr>
        <p:spPr>
          <a:xfrm rot="-830047">
            <a:off x="6946689" y="22039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1"/>
          <p:cNvSpPr/>
          <p:nvPr/>
        </p:nvSpPr>
        <p:spPr>
          <a:xfrm>
            <a:off x="69479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1"/>
          <p:cNvSpPr/>
          <p:nvPr/>
        </p:nvSpPr>
        <p:spPr>
          <a:xfrm rot="8224608">
            <a:off x="78592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 txBox="1"/>
          <p:nvPr>
            <p:ph idx="1" type="body"/>
          </p:nvPr>
        </p:nvSpPr>
        <p:spPr>
          <a:xfrm>
            <a:off x="457200" y="4025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87" name="Google Shape;28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22"/>
          <p:cNvSpPr/>
          <p:nvPr/>
        </p:nvSpPr>
        <p:spPr>
          <a:xfrm rot="1319053">
            <a:off x="-51439" y="1007787"/>
            <a:ext cx="601219" cy="941593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2"/>
          <p:cNvSpPr/>
          <p:nvPr/>
        </p:nvSpPr>
        <p:spPr>
          <a:xfrm>
            <a:off x="2422711" y="-353816"/>
            <a:ext cx="817717" cy="835985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2"/>
          <p:cNvSpPr/>
          <p:nvPr/>
        </p:nvSpPr>
        <p:spPr>
          <a:xfrm rot="-5330471">
            <a:off x="8178192" y="2569786"/>
            <a:ext cx="748134" cy="56024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2"/>
          <p:cNvSpPr/>
          <p:nvPr/>
        </p:nvSpPr>
        <p:spPr>
          <a:xfrm rot="-9290112">
            <a:off x="7123487" y="47393"/>
            <a:ext cx="759011" cy="834631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2"/>
          <p:cNvSpPr/>
          <p:nvPr/>
        </p:nvSpPr>
        <p:spPr>
          <a:xfrm rot="3192611">
            <a:off x="1743260" y="4434123"/>
            <a:ext cx="957223" cy="859408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2"/>
          <p:cNvSpPr/>
          <p:nvPr/>
        </p:nvSpPr>
        <p:spPr>
          <a:xfrm rot="-1232764">
            <a:off x="623232" y="2763432"/>
            <a:ext cx="215203" cy="232183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2"/>
          <p:cNvSpPr/>
          <p:nvPr/>
        </p:nvSpPr>
        <p:spPr>
          <a:xfrm rot="-2062359">
            <a:off x="255900" y="2566548"/>
            <a:ext cx="280423" cy="71867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2"/>
          <p:cNvSpPr/>
          <p:nvPr/>
        </p:nvSpPr>
        <p:spPr>
          <a:xfrm>
            <a:off x="589320" y="190936"/>
            <a:ext cx="447347" cy="341714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2"/>
          <p:cNvSpPr/>
          <p:nvPr/>
        </p:nvSpPr>
        <p:spPr>
          <a:xfrm rot="-7406442">
            <a:off x="403221" y="4030923"/>
            <a:ext cx="490399" cy="753856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2"/>
          <p:cNvSpPr/>
          <p:nvPr/>
        </p:nvSpPr>
        <p:spPr>
          <a:xfrm>
            <a:off x="6664726" y="4642200"/>
            <a:ext cx="766865" cy="689932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98" name="Google Shape;298;p22"/>
          <p:cNvSpPr/>
          <p:nvPr/>
        </p:nvSpPr>
        <p:spPr>
          <a:xfrm rot="1151678">
            <a:off x="8450738" y="3960294"/>
            <a:ext cx="326039" cy="573820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99" name="Google Shape;299;p22"/>
          <p:cNvSpPr/>
          <p:nvPr/>
        </p:nvSpPr>
        <p:spPr>
          <a:xfrm rot="4358289">
            <a:off x="3897685" y="4812891"/>
            <a:ext cx="473413" cy="555582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00" name="Google Shape;300;p22"/>
          <p:cNvSpPr/>
          <p:nvPr/>
        </p:nvSpPr>
        <p:spPr>
          <a:xfrm rot="-2801932">
            <a:off x="8482195" y="996713"/>
            <a:ext cx="597297" cy="937661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01" name="Google Shape;301;p22"/>
          <p:cNvSpPr/>
          <p:nvPr/>
        </p:nvSpPr>
        <p:spPr>
          <a:xfrm rot="5200625">
            <a:off x="4975084" y="-222517"/>
            <a:ext cx="701626" cy="76552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02" name="Google Shape;302;p22"/>
          <p:cNvSpPr/>
          <p:nvPr/>
        </p:nvSpPr>
        <p:spPr>
          <a:xfrm rot="942660">
            <a:off x="4813976" y="4545488"/>
            <a:ext cx="833403" cy="485179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03" name="Google Shape;303;p22"/>
          <p:cNvSpPr/>
          <p:nvPr/>
        </p:nvSpPr>
        <p:spPr>
          <a:xfrm rot="-5506848">
            <a:off x="8197826" y="3625742"/>
            <a:ext cx="179267" cy="193412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2"/>
          <p:cNvSpPr/>
          <p:nvPr/>
        </p:nvSpPr>
        <p:spPr>
          <a:xfrm rot="-10292983">
            <a:off x="8081725" y="3802439"/>
            <a:ext cx="215214" cy="232195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CDC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23"/>
          <p:cNvSpPr/>
          <p:nvPr/>
        </p:nvSpPr>
        <p:spPr>
          <a:xfrm rot="-6974255">
            <a:off x="8132622" y="3724110"/>
            <a:ext cx="213588" cy="281025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3"/>
          <p:cNvSpPr/>
          <p:nvPr/>
        </p:nvSpPr>
        <p:spPr>
          <a:xfrm>
            <a:off x="2732253" y="-212411"/>
            <a:ext cx="781013" cy="79096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3"/>
          <p:cNvSpPr/>
          <p:nvPr/>
        </p:nvSpPr>
        <p:spPr>
          <a:xfrm>
            <a:off x="2837180" y="12190"/>
            <a:ext cx="337444" cy="341744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3"/>
          <p:cNvSpPr/>
          <p:nvPr/>
        </p:nvSpPr>
        <p:spPr>
          <a:xfrm rot="4358823">
            <a:off x="3941098" y="4889269"/>
            <a:ext cx="375550" cy="380336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3"/>
          <p:cNvSpPr/>
          <p:nvPr/>
        </p:nvSpPr>
        <p:spPr>
          <a:xfrm rot="1151692">
            <a:off x="8434472" y="4226868"/>
            <a:ext cx="357870" cy="362297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3"/>
          <p:cNvSpPr/>
          <p:nvPr/>
        </p:nvSpPr>
        <p:spPr>
          <a:xfrm rot="-10153158">
            <a:off x="4729339" y="4449252"/>
            <a:ext cx="717468" cy="532972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3"/>
          <p:cNvSpPr/>
          <p:nvPr/>
        </p:nvSpPr>
        <p:spPr>
          <a:xfrm rot="943073">
            <a:off x="4813520" y="4340916"/>
            <a:ext cx="375504" cy="34034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3"/>
          <p:cNvSpPr/>
          <p:nvPr/>
        </p:nvSpPr>
        <p:spPr>
          <a:xfrm rot="-6648331">
            <a:off x="8563948" y="1186838"/>
            <a:ext cx="742053" cy="609292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3"/>
          <p:cNvSpPr/>
          <p:nvPr/>
        </p:nvSpPr>
        <p:spPr>
          <a:xfrm rot="2711984">
            <a:off x="4808509" y="-109436"/>
            <a:ext cx="799096" cy="59352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3"/>
          <p:cNvSpPr/>
          <p:nvPr/>
        </p:nvSpPr>
        <p:spPr>
          <a:xfrm>
            <a:off x="6790083" y="4541690"/>
            <a:ext cx="781013" cy="79096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3"/>
          <p:cNvSpPr/>
          <p:nvPr/>
        </p:nvSpPr>
        <p:spPr>
          <a:xfrm rot="-5990705">
            <a:off x="8271773" y="2605766"/>
            <a:ext cx="663539" cy="601272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3"/>
          <p:cNvSpPr/>
          <p:nvPr/>
        </p:nvSpPr>
        <p:spPr>
          <a:xfrm rot="-4782675">
            <a:off x="8259070" y="2656361"/>
            <a:ext cx="337456" cy="34175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3"/>
          <p:cNvSpPr/>
          <p:nvPr/>
        </p:nvSpPr>
        <p:spPr>
          <a:xfrm>
            <a:off x="1059765" y="251069"/>
            <a:ext cx="375578" cy="384506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3"/>
          <p:cNvSpPr/>
          <p:nvPr/>
        </p:nvSpPr>
        <p:spPr>
          <a:xfrm>
            <a:off x="7199212" y="126020"/>
            <a:ext cx="780996" cy="813747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3"/>
          <p:cNvSpPr/>
          <p:nvPr/>
        </p:nvSpPr>
        <p:spPr>
          <a:xfrm rot="3741390">
            <a:off x="7203695" y="-76352"/>
            <a:ext cx="440145" cy="450608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3"/>
          <p:cNvSpPr/>
          <p:nvPr/>
        </p:nvSpPr>
        <p:spPr>
          <a:xfrm>
            <a:off x="-174209" y="985454"/>
            <a:ext cx="910004" cy="82460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307522" y="1536823"/>
            <a:ext cx="337444" cy="341744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3"/>
          <p:cNvSpPr/>
          <p:nvPr/>
        </p:nvSpPr>
        <p:spPr>
          <a:xfrm rot="10592571">
            <a:off x="1931803" y="4671974"/>
            <a:ext cx="876846" cy="65135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3"/>
          <p:cNvSpPr/>
          <p:nvPr/>
        </p:nvSpPr>
        <p:spPr>
          <a:xfrm rot="-7924689">
            <a:off x="127751" y="2727519"/>
            <a:ext cx="676415" cy="50251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3"/>
          <p:cNvSpPr/>
          <p:nvPr/>
        </p:nvSpPr>
        <p:spPr>
          <a:xfrm rot="-1232342">
            <a:off x="584556" y="2630487"/>
            <a:ext cx="274505" cy="281030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3"/>
          <p:cNvSpPr/>
          <p:nvPr/>
        </p:nvSpPr>
        <p:spPr>
          <a:xfrm rot="5968943">
            <a:off x="379973" y="3976490"/>
            <a:ext cx="663471" cy="67193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3"/>
          <p:cNvSpPr/>
          <p:nvPr/>
        </p:nvSpPr>
        <p:spPr>
          <a:xfrm rot="1319053">
            <a:off x="-51439" y="1007787"/>
            <a:ext cx="601219" cy="941593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3"/>
          <p:cNvSpPr/>
          <p:nvPr/>
        </p:nvSpPr>
        <p:spPr>
          <a:xfrm>
            <a:off x="2597036" y="-234941"/>
            <a:ext cx="817717" cy="835985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3"/>
          <p:cNvSpPr/>
          <p:nvPr/>
        </p:nvSpPr>
        <p:spPr>
          <a:xfrm rot="-5330471">
            <a:off x="8178192" y="2569786"/>
            <a:ext cx="748134" cy="56024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3"/>
          <p:cNvSpPr/>
          <p:nvPr/>
        </p:nvSpPr>
        <p:spPr>
          <a:xfrm rot="-9290112">
            <a:off x="7044262" y="190893"/>
            <a:ext cx="759011" cy="834631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3"/>
          <p:cNvSpPr/>
          <p:nvPr/>
        </p:nvSpPr>
        <p:spPr>
          <a:xfrm rot="831478">
            <a:off x="1743246" y="4434137"/>
            <a:ext cx="957279" cy="859458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3"/>
          <p:cNvSpPr/>
          <p:nvPr/>
        </p:nvSpPr>
        <p:spPr>
          <a:xfrm rot="-1232764">
            <a:off x="623232" y="2763432"/>
            <a:ext cx="215203" cy="232183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3"/>
          <p:cNvSpPr/>
          <p:nvPr/>
        </p:nvSpPr>
        <p:spPr>
          <a:xfrm rot="-2062359">
            <a:off x="255900" y="2566548"/>
            <a:ext cx="280423" cy="71867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3"/>
          <p:cNvSpPr/>
          <p:nvPr/>
        </p:nvSpPr>
        <p:spPr>
          <a:xfrm>
            <a:off x="947845" y="293861"/>
            <a:ext cx="447347" cy="341714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3"/>
          <p:cNvSpPr/>
          <p:nvPr/>
        </p:nvSpPr>
        <p:spPr>
          <a:xfrm rot="-7406442">
            <a:off x="403221" y="4030923"/>
            <a:ext cx="490399" cy="753856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3"/>
          <p:cNvSpPr/>
          <p:nvPr/>
        </p:nvSpPr>
        <p:spPr>
          <a:xfrm>
            <a:off x="6664726" y="4642200"/>
            <a:ext cx="766865" cy="689932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38" name="Google Shape;338;p23"/>
          <p:cNvSpPr/>
          <p:nvPr/>
        </p:nvSpPr>
        <p:spPr>
          <a:xfrm rot="1151678">
            <a:off x="8450738" y="3960294"/>
            <a:ext cx="326039" cy="573820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39" name="Google Shape;339;p23"/>
          <p:cNvSpPr/>
          <p:nvPr/>
        </p:nvSpPr>
        <p:spPr>
          <a:xfrm rot="4358289">
            <a:off x="3897685" y="4812891"/>
            <a:ext cx="473413" cy="555582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40" name="Google Shape;340;p23"/>
          <p:cNvSpPr/>
          <p:nvPr/>
        </p:nvSpPr>
        <p:spPr>
          <a:xfrm rot="-2801932">
            <a:off x="8482195" y="996713"/>
            <a:ext cx="597297" cy="937661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41" name="Google Shape;341;p23"/>
          <p:cNvSpPr/>
          <p:nvPr/>
        </p:nvSpPr>
        <p:spPr>
          <a:xfrm rot="5200625">
            <a:off x="4975084" y="-222517"/>
            <a:ext cx="701626" cy="76552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42" name="Google Shape;342;p23"/>
          <p:cNvSpPr/>
          <p:nvPr/>
        </p:nvSpPr>
        <p:spPr>
          <a:xfrm rot="942660">
            <a:off x="4585376" y="4393088"/>
            <a:ext cx="833403" cy="485179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43" name="Google Shape;343;p23"/>
          <p:cNvSpPr/>
          <p:nvPr/>
        </p:nvSpPr>
        <p:spPr>
          <a:xfrm rot="-5506349">
            <a:off x="8198666" y="3597357"/>
            <a:ext cx="274487" cy="28101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3"/>
          <p:cNvSpPr/>
          <p:nvPr/>
        </p:nvSpPr>
        <p:spPr>
          <a:xfrm rot="-5506848">
            <a:off x="8197826" y="3625742"/>
            <a:ext cx="179267" cy="193412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3"/>
          <p:cNvSpPr/>
          <p:nvPr/>
        </p:nvSpPr>
        <p:spPr>
          <a:xfrm rot="-10292983">
            <a:off x="8081725" y="3802439"/>
            <a:ext cx="215214" cy="232195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color background 1">
  <p:cSld name="BLANK_1">
    <p:bg>
      <p:bgPr>
        <a:solidFill>
          <a:srgbClr val="FFA105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24"/>
          <p:cNvSpPr/>
          <p:nvPr/>
        </p:nvSpPr>
        <p:spPr>
          <a:xfrm rot="1319053">
            <a:off x="-51439" y="1007787"/>
            <a:ext cx="601219" cy="941593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4"/>
          <p:cNvSpPr/>
          <p:nvPr/>
        </p:nvSpPr>
        <p:spPr>
          <a:xfrm>
            <a:off x="2597036" y="-234941"/>
            <a:ext cx="817717" cy="835985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4"/>
          <p:cNvSpPr/>
          <p:nvPr/>
        </p:nvSpPr>
        <p:spPr>
          <a:xfrm rot="-5330471">
            <a:off x="8178192" y="2569786"/>
            <a:ext cx="748134" cy="56024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4"/>
          <p:cNvSpPr/>
          <p:nvPr/>
        </p:nvSpPr>
        <p:spPr>
          <a:xfrm rot="-9290112">
            <a:off x="7044262" y="190893"/>
            <a:ext cx="759011" cy="834631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4"/>
          <p:cNvSpPr/>
          <p:nvPr/>
        </p:nvSpPr>
        <p:spPr>
          <a:xfrm rot="831478">
            <a:off x="1743246" y="4434137"/>
            <a:ext cx="957279" cy="859458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4"/>
          <p:cNvSpPr/>
          <p:nvPr/>
        </p:nvSpPr>
        <p:spPr>
          <a:xfrm rot="-1232764">
            <a:off x="623232" y="2763432"/>
            <a:ext cx="215203" cy="232183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4"/>
          <p:cNvSpPr/>
          <p:nvPr/>
        </p:nvSpPr>
        <p:spPr>
          <a:xfrm rot="-2062359">
            <a:off x="255900" y="2566548"/>
            <a:ext cx="280423" cy="71867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4"/>
          <p:cNvSpPr/>
          <p:nvPr/>
        </p:nvSpPr>
        <p:spPr>
          <a:xfrm>
            <a:off x="947845" y="293861"/>
            <a:ext cx="447347" cy="341714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4"/>
          <p:cNvSpPr/>
          <p:nvPr/>
        </p:nvSpPr>
        <p:spPr>
          <a:xfrm rot="-7406442">
            <a:off x="403221" y="4030923"/>
            <a:ext cx="490399" cy="753856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4"/>
          <p:cNvSpPr/>
          <p:nvPr/>
        </p:nvSpPr>
        <p:spPr>
          <a:xfrm>
            <a:off x="6664726" y="4642200"/>
            <a:ext cx="766865" cy="689932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58" name="Google Shape;358;p24"/>
          <p:cNvSpPr/>
          <p:nvPr/>
        </p:nvSpPr>
        <p:spPr>
          <a:xfrm rot="1151678">
            <a:off x="8450738" y="3960294"/>
            <a:ext cx="326039" cy="573820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59" name="Google Shape;359;p24"/>
          <p:cNvSpPr/>
          <p:nvPr/>
        </p:nvSpPr>
        <p:spPr>
          <a:xfrm rot="4358289">
            <a:off x="3897685" y="4812891"/>
            <a:ext cx="473413" cy="555582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60" name="Google Shape;360;p24"/>
          <p:cNvSpPr/>
          <p:nvPr/>
        </p:nvSpPr>
        <p:spPr>
          <a:xfrm rot="-2801932">
            <a:off x="8482195" y="996713"/>
            <a:ext cx="597297" cy="937661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61" name="Google Shape;361;p24"/>
          <p:cNvSpPr/>
          <p:nvPr/>
        </p:nvSpPr>
        <p:spPr>
          <a:xfrm rot="5200625">
            <a:off x="4975084" y="-222517"/>
            <a:ext cx="701626" cy="76552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62" name="Google Shape;362;p24"/>
          <p:cNvSpPr/>
          <p:nvPr/>
        </p:nvSpPr>
        <p:spPr>
          <a:xfrm rot="942660">
            <a:off x="4585376" y="4393088"/>
            <a:ext cx="833403" cy="485179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63" name="Google Shape;363;p24"/>
          <p:cNvSpPr/>
          <p:nvPr/>
        </p:nvSpPr>
        <p:spPr>
          <a:xfrm rot="-5506848">
            <a:off x="8197826" y="3625742"/>
            <a:ext cx="179267" cy="193412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4"/>
          <p:cNvSpPr/>
          <p:nvPr/>
        </p:nvSpPr>
        <p:spPr>
          <a:xfrm rot="-10292983">
            <a:off x="8081725" y="3802439"/>
            <a:ext cx="215214" cy="232195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color background 2">
  <p:cSld name="BLANK_1_1">
    <p:bg>
      <p:bgPr>
        <a:solidFill>
          <a:srgbClr val="FF7B59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25"/>
          <p:cNvSpPr/>
          <p:nvPr/>
        </p:nvSpPr>
        <p:spPr>
          <a:xfrm rot="1318871">
            <a:off x="78562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5"/>
          <p:cNvSpPr/>
          <p:nvPr/>
        </p:nvSpPr>
        <p:spPr>
          <a:xfrm>
            <a:off x="82306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5"/>
          <p:cNvSpPr/>
          <p:nvPr/>
        </p:nvSpPr>
        <p:spPr>
          <a:xfrm rot="-548659">
            <a:off x="86257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5"/>
          <p:cNvSpPr/>
          <p:nvPr/>
        </p:nvSpPr>
        <p:spPr>
          <a:xfrm rot="-9290062">
            <a:off x="85081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5"/>
          <p:cNvSpPr/>
          <p:nvPr/>
        </p:nvSpPr>
        <p:spPr>
          <a:xfrm rot="5503490">
            <a:off x="79172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5"/>
          <p:cNvSpPr/>
          <p:nvPr/>
        </p:nvSpPr>
        <p:spPr>
          <a:xfrm>
            <a:off x="8231962" y="26811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5"/>
          <p:cNvSpPr/>
          <p:nvPr/>
        </p:nvSpPr>
        <p:spPr>
          <a:xfrm rot="-830047">
            <a:off x="7861089" y="23563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5"/>
          <p:cNvSpPr/>
          <p:nvPr/>
        </p:nvSpPr>
        <p:spPr>
          <a:xfrm>
            <a:off x="76337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5"/>
          <p:cNvSpPr/>
          <p:nvPr/>
        </p:nvSpPr>
        <p:spPr>
          <a:xfrm rot="8224608">
            <a:off x="83164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3000"/>
              <a:buFont typeface="Shadows Into Light Two"/>
              <a:buNone/>
              <a:defRPr sz="3000">
                <a:solidFill>
                  <a:srgbClr val="6567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Clr>
                <a:srgbClr val="FFA105"/>
              </a:buClr>
              <a:buSzPts val="2600"/>
              <a:buFont typeface="Chivo Light"/>
              <a:buChar char="༝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○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■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●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○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■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●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○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indent="-393700" lvl="8" marL="4114800" rtl="0">
              <a:spcBef>
                <a:spcPts val="0"/>
              </a:spcBef>
              <a:spcAft>
                <a:spcPts val="0"/>
              </a:spcAft>
              <a:buClr>
                <a:srgbClr val="CDCFE5"/>
              </a:buClr>
              <a:buSzPts val="2600"/>
              <a:buFont typeface="Chivo Light"/>
              <a:buChar char="■"/>
              <a:defRPr sz="26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rtl="0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rtl="0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rtl="0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rtl="0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rtl="0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rtl="0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rtl="0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rtl="0" algn="r">
              <a:buNone/>
              <a:defRPr sz="13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6"/>
          <p:cNvSpPr txBox="1"/>
          <p:nvPr>
            <p:ph type="ctrTitle"/>
          </p:nvPr>
        </p:nvSpPr>
        <p:spPr>
          <a:xfrm>
            <a:off x="1235850" y="687275"/>
            <a:ext cx="6672300" cy="240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000000"/>
                </a:solidFill>
              </a:rPr>
              <a:t>Facilitated Meeting: </a:t>
            </a:r>
            <a:endParaRPr sz="5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000000"/>
                </a:solidFill>
              </a:rPr>
              <a:t>Optimizing </a:t>
            </a:r>
            <a:r>
              <a:rPr lang="en" sz="5400">
                <a:solidFill>
                  <a:srgbClr val="000000"/>
                </a:solidFill>
              </a:rPr>
              <a:t>Nutrition</a:t>
            </a:r>
            <a:endParaRPr sz="5400">
              <a:solidFill>
                <a:srgbClr val="000000"/>
              </a:solidFill>
            </a:endParaRPr>
          </a:p>
        </p:txBody>
      </p:sp>
      <p:sp>
        <p:nvSpPr>
          <p:cNvPr id="381" name="Google Shape;381;p26"/>
          <p:cNvSpPr txBox="1"/>
          <p:nvPr>
            <p:ph idx="4294967295" type="body"/>
          </p:nvPr>
        </p:nvSpPr>
        <p:spPr>
          <a:xfrm>
            <a:off x="1320150" y="2711200"/>
            <a:ext cx="3971100" cy="14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Tuesday, July 23rd 2019 </a:t>
            </a:r>
            <a:endParaRPr sz="16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10:00 AM </a:t>
            </a:r>
            <a:endParaRPr sz="16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Library Program Room</a:t>
            </a:r>
            <a:endParaRPr sz="16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Beatty Hall</a:t>
            </a:r>
            <a:endParaRPr sz="16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82" name="Google Shape;382;p26"/>
          <p:cNvSpPr txBox="1"/>
          <p:nvPr>
            <p:ph idx="4294967295" type="sldNum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JH</a:t>
            </a:r>
            <a:endParaRPr/>
          </a:p>
        </p:txBody>
      </p:sp>
      <p:sp>
        <p:nvSpPr>
          <p:cNvPr id="383" name="Google Shape;383;p26"/>
          <p:cNvSpPr txBox="1"/>
          <p:nvPr>
            <p:ph idx="4294967295" type="sldNum"/>
          </p:nvPr>
        </p:nvSpPr>
        <p:spPr>
          <a:xfrm>
            <a:off x="85953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5"/>
          <p:cNvSpPr txBox="1"/>
          <p:nvPr>
            <p:ph idx="4294967295" type="ctrTitle"/>
          </p:nvPr>
        </p:nvSpPr>
        <p:spPr>
          <a:xfrm>
            <a:off x="1772850" y="1925250"/>
            <a:ext cx="5598300" cy="129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</a:rPr>
              <a:t>BREAK!</a:t>
            </a:r>
            <a:endParaRPr b="1" sz="9600">
              <a:solidFill>
                <a:srgbClr val="FFFFFF"/>
              </a:solidFill>
            </a:endParaRPr>
          </a:p>
        </p:txBody>
      </p:sp>
      <p:sp>
        <p:nvSpPr>
          <p:cNvPr id="458" name="Google Shape;458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59" name="Google Shape;459;p35"/>
          <p:cNvSpPr txBox="1"/>
          <p:nvPr>
            <p:ph idx="12" type="sldNum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6"/>
          <p:cNvSpPr txBox="1"/>
          <p:nvPr>
            <p:ph type="ctrTitle"/>
          </p:nvPr>
        </p:nvSpPr>
        <p:spPr>
          <a:xfrm>
            <a:off x="685800" y="969675"/>
            <a:ext cx="4437600" cy="17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000000"/>
                </a:solidFill>
              </a:rPr>
              <a:t>Opportunities Assessment</a:t>
            </a:r>
            <a:endParaRPr sz="5400">
              <a:solidFill>
                <a:srgbClr val="000000"/>
              </a:solidFill>
            </a:endParaRPr>
          </a:p>
        </p:txBody>
      </p:sp>
      <p:sp>
        <p:nvSpPr>
          <p:cNvPr id="465" name="Google Shape;465;p36"/>
          <p:cNvSpPr txBox="1"/>
          <p:nvPr>
            <p:ph idx="1" type="subTitle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Task: How can we capture the ideas that maximize success?</a:t>
            </a:r>
            <a:endParaRPr sz="24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66" name="Google Shape;466;p36"/>
          <p:cNvSpPr txBox="1"/>
          <p:nvPr>
            <p:ph idx="4294967295" type="sldNum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J</a:t>
            </a:r>
            <a:endParaRPr/>
          </a:p>
        </p:txBody>
      </p:sp>
      <p:sp>
        <p:nvSpPr>
          <p:cNvPr id="467" name="Google Shape;467;p36"/>
          <p:cNvSpPr txBox="1"/>
          <p:nvPr>
            <p:ph idx="4294967295" type="sldNum"/>
          </p:nvPr>
        </p:nvSpPr>
        <p:spPr>
          <a:xfrm>
            <a:off x="85953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7"/>
          <p:cNvSpPr txBox="1"/>
          <p:nvPr>
            <p:ph idx="4294967295" type="ctrTitle"/>
          </p:nvPr>
        </p:nvSpPr>
        <p:spPr>
          <a:xfrm>
            <a:off x="2771250" y="561600"/>
            <a:ext cx="3601500" cy="11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7B59"/>
                </a:solidFill>
              </a:rPr>
              <a:t>Optimize This!</a:t>
            </a:r>
            <a:endParaRPr b="1" sz="5000">
              <a:solidFill>
                <a:srgbClr val="FF7B59"/>
              </a:solidFill>
            </a:endParaRPr>
          </a:p>
        </p:txBody>
      </p:sp>
      <p:sp>
        <p:nvSpPr>
          <p:cNvPr id="473" name="Google Shape;473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4" name="Google Shape;4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475" y="1727400"/>
            <a:ext cx="2531025" cy="25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7"/>
          <p:cNvSpPr txBox="1"/>
          <p:nvPr>
            <p:ph idx="12" type="sldNum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/>
          <p:nvPr>
            <p:ph idx="4294967295" type="ctrTitle"/>
          </p:nvPr>
        </p:nvSpPr>
        <p:spPr>
          <a:xfrm>
            <a:off x="2140050" y="1082425"/>
            <a:ext cx="4863900" cy="21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A105"/>
                </a:solidFill>
              </a:rPr>
              <a:t>Thanks for Joining! </a:t>
            </a:r>
            <a:endParaRPr b="1" sz="6000">
              <a:solidFill>
                <a:srgbClr val="FFA105"/>
              </a:solidFill>
            </a:endParaRPr>
          </a:p>
        </p:txBody>
      </p:sp>
      <p:sp>
        <p:nvSpPr>
          <p:cNvPr id="481" name="Google Shape;481;p38"/>
          <p:cNvSpPr txBox="1"/>
          <p:nvPr>
            <p:ph idx="4294967295" type="subTitle"/>
          </p:nvPr>
        </p:nvSpPr>
        <p:spPr>
          <a:xfrm>
            <a:off x="2140050" y="3498625"/>
            <a:ext cx="48639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Any questions?</a:t>
            </a:r>
            <a:endParaRPr sz="24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82" name="Google Shape;482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3" name="Google Shape;483;p38"/>
          <p:cNvSpPr txBox="1"/>
          <p:nvPr>
            <p:ph idx="12" type="sldNum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7"/>
          <p:cNvSpPr txBox="1"/>
          <p:nvPr>
            <p:ph idx="4294967295" type="body"/>
          </p:nvPr>
        </p:nvSpPr>
        <p:spPr>
          <a:xfrm>
            <a:off x="2497050" y="1585800"/>
            <a:ext cx="4149900" cy="25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Amanda Siciliano - Leader</a:t>
            </a:r>
            <a:endParaRPr sz="20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Paige Taylor - Activity Facilitator</a:t>
            </a:r>
            <a:endParaRPr sz="20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Joseph Jennings - Questionnaire</a:t>
            </a:r>
            <a:endParaRPr sz="20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Ian Itzla - Peacemaker, Time Keeper</a:t>
            </a:r>
            <a:endParaRPr sz="20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Jordan Hammons - Taskmaster	</a:t>
            </a:r>
            <a:endParaRPr sz="20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						</a:t>
            </a:r>
            <a:endParaRPr sz="20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89" name="Google Shape;389;p27"/>
          <p:cNvSpPr txBox="1"/>
          <p:nvPr>
            <p:ph idx="4294967295" type="title"/>
          </p:nvPr>
        </p:nvSpPr>
        <p:spPr>
          <a:xfrm>
            <a:off x="1894800" y="728400"/>
            <a:ext cx="5354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rgbClr val="FF7B59"/>
                </a:solidFill>
              </a:rPr>
              <a:t>Facilitators &amp; Roles</a:t>
            </a:r>
            <a:endParaRPr b="1" sz="4800">
              <a:solidFill>
                <a:srgbClr val="FF7B59"/>
              </a:solidFill>
            </a:endParaRPr>
          </a:p>
        </p:txBody>
      </p:sp>
      <p:sp>
        <p:nvSpPr>
          <p:cNvPr id="390" name="Google Shape;390;p27"/>
          <p:cNvSpPr txBox="1"/>
          <p:nvPr>
            <p:ph idx="12" type="sldNum"/>
          </p:nvPr>
        </p:nvSpPr>
        <p:spPr>
          <a:xfrm>
            <a:off x="85953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1" name="Google Shape;391;p27"/>
          <p:cNvSpPr txBox="1"/>
          <p:nvPr>
            <p:ph idx="12" type="sldNum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 txBox="1"/>
          <p:nvPr>
            <p:ph idx="4294967295" type="ctrTitle"/>
          </p:nvPr>
        </p:nvSpPr>
        <p:spPr>
          <a:xfrm>
            <a:off x="681900" y="1503700"/>
            <a:ext cx="7780200" cy="19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7B59"/>
                </a:solidFill>
              </a:rPr>
              <a:t>Ground Rules </a:t>
            </a:r>
            <a:endParaRPr b="1" sz="6000">
              <a:solidFill>
                <a:srgbClr val="FF7B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7B59"/>
                </a:solidFill>
              </a:rPr>
              <a:t>&amp; Agenda</a:t>
            </a:r>
            <a:endParaRPr b="1" sz="6000">
              <a:solidFill>
                <a:srgbClr val="FF7B59"/>
              </a:solidFill>
            </a:endParaRPr>
          </a:p>
        </p:txBody>
      </p:sp>
      <p:sp>
        <p:nvSpPr>
          <p:cNvPr id="397" name="Google Shape;397;p28"/>
          <p:cNvSpPr txBox="1"/>
          <p:nvPr>
            <p:ph idx="12" type="sldNum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JH</a:t>
            </a:r>
            <a:endParaRPr/>
          </a:p>
        </p:txBody>
      </p:sp>
      <p:sp>
        <p:nvSpPr>
          <p:cNvPr id="398" name="Google Shape;398;p28"/>
          <p:cNvSpPr txBox="1"/>
          <p:nvPr>
            <p:ph idx="12" type="sldNum"/>
          </p:nvPr>
        </p:nvSpPr>
        <p:spPr>
          <a:xfrm>
            <a:off x="85953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"/>
          <p:cNvSpPr txBox="1"/>
          <p:nvPr>
            <p:ph idx="4294967295" type="ctrTitle"/>
          </p:nvPr>
        </p:nvSpPr>
        <p:spPr>
          <a:xfrm>
            <a:off x="1275150" y="792325"/>
            <a:ext cx="6593700" cy="89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7B59"/>
                </a:solidFill>
              </a:rPr>
              <a:t>Ice Breaker</a:t>
            </a:r>
            <a:endParaRPr b="1" sz="6000">
              <a:solidFill>
                <a:srgbClr val="FF7B59"/>
              </a:solidFill>
            </a:endParaRPr>
          </a:p>
        </p:txBody>
      </p:sp>
      <p:sp>
        <p:nvSpPr>
          <p:cNvPr id="404" name="Google Shape;404;p29"/>
          <p:cNvSpPr txBox="1"/>
          <p:nvPr>
            <p:ph idx="12" type="sldNum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405" name="Google Shape;405;p29"/>
          <p:cNvSpPr txBox="1"/>
          <p:nvPr>
            <p:ph idx="4294967295" type="body"/>
          </p:nvPr>
        </p:nvSpPr>
        <p:spPr>
          <a:xfrm>
            <a:off x="813150" y="1565550"/>
            <a:ext cx="7517700" cy="26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9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Orange</a:t>
            </a:r>
            <a:r>
              <a:rPr lang="en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r>
              <a:rPr lang="en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= </a:t>
            </a:r>
            <a:r>
              <a:rPr lang="en" sz="24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What’s the coolest food you have ever eaten?</a:t>
            </a:r>
            <a:r>
              <a:rPr lang="en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A9999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Pink</a:t>
            </a:r>
            <a:r>
              <a:rPr lang="en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r>
              <a:rPr lang="en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= </a:t>
            </a:r>
            <a:r>
              <a:rPr lang="en" sz="24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Share an unusual food pairing that you love.</a:t>
            </a:r>
            <a:endParaRPr sz="24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Yellow</a:t>
            </a:r>
            <a:r>
              <a:rPr lang="en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r>
              <a:rPr lang="en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= </a:t>
            </a:r>
            <a:r>
              <a:rPr lang="en" sz="24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If you could eat only one food for the rest of</a:t>
            </a:r>
            <a:r>
              <a:rPr lang="en" sz="24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endParaRPr sz="24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45720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your life, what would it be and why?</a:t>
            </a:r>
            <a:endParaRPr sz="24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Red</a:t>
            </a:r>
            <a:r>
              <a:rPr lang="en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r>
              <a:rPr lang="en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= </a:t>
            </a:r>
            <a:r>
              <a:rPr lang="en" sz="24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How many times a week do order take out/ go out?</a:t>
            </a:r>
            <a:endParaRPr sz="24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06" name="Google Shape;406;p29"/>
          <p:cNvSpPr txBox="1"/>
          <p:nvPr>
            <p:ph idx="12" type="sldNum"/>
          </p:nvPr>
        </p:nvSpPr>
        <p:spPr>
          <a:xfrm>
            <a:off x="85953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0"/>
          <p:cNvSpPr txBox="1"/>
          <p:nvPr>
            <p:ph idx="4294967295" type="ctrTitle"/>
          </p:nvPr>
        </p:nvSpPr>
        <p:spPr>
          <a:xfrm>
            <a:off x="1275150" y="556950"/>
            <a:ext cx="6593700" cy="201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7B59"/>
                </a:solidFill>
              </a:rPr>
              <a:t>Facilitated Session Goals</a:t>
            </a:r>
            <a:endParaRPr b="1" sz="6000">
              <a:solidFill>
                <a:srgbClr val="FF7B59"/>
              </a:solidFill>
            </a:endParaRPr>
          </a:p>
        </p:txBody>
      </p:sp>
      <p:sp>
        <p:nvSpPr>
          <p:cNvPr id="412" name="Google Shape;412;p30"/>
          <p:cNvSpPr txBox="1"/>
          <p:nvPr>
            <p:ph idx="12" type="sldNum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413" name="Google Shape;413;p30"/>
          <p:cNvSpPr txBox="1"/>
          <p:nvPr>
            <p:ph idx="4294967295" type="body"/>
          </p:nvPr>
        </p:nvSpPr>
        <p:spPr>
          <a:xfrm>
            <a:off x="1587775" y="2427200"/>
            <a:ext cx="7517700" cy="20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hadows Into Light Two"/>
              <a:buAutoNum type="arabicPeriod"/>
            </a:pPr>
            <a:r>
              <a:rPr lang="en" sz="22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Optimize nutrition from different perspectives</a:t>
            </a:r>
            <a:endParaRPr sz="22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hadows Into Light Two"/>
              <a:buAutoNum type="arabicPeriod"/>
            </a:pPr>
            <a:r>
              <a:rPr lang="en" sz="22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Change individual outlooks on cooking</a:t>
            </a:r>
            <a:endParaRPr sz="22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hadows Into Light Two"/>
              <a:buAutoNum type="arabicPeriod"/>
            </a:pPr>
            <a:r>
              <a:rPr lang="en" sz="22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Educate on the value of nutrition</a:t>
            </a:r>
            <a:endParaRPr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14" name="Google Shape;414;p30"/>
          <p:cNvSpPr txBox="1"/>
          <p:nvPr>
            <p:ph idx="12" type="sldNum"/>
          </p:nvPr>
        </p:nvSpPr>
        <p:spPr>
          <a:xfrm>
            <a:off x="85953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1"/>
          <p:cNvSpPr txBox="1"/>
          <p:nvPr>
            <p:ph type="ctrTitle"/>
          </p:nvPr>
        </p:nvSpPr>
        <p:spPr>
          <a:xfrm>
            <a:off x="657000" y="1051200"/>
            <a:ext cx="4437600" cy="242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did you eat for dinner last night?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20" name="Google Shape;420;p31"/>
          <p:cNvSpPr txBox="1"/>
          <p:nvPr>
            <p:ph idx="4294967295" type="sldNum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421" name="Google Shape;421;p31"/>
          <p:cNvSpPr txBox="1"/>
          <p:nvPr>
            <p:ph idx="4294967295" type="sldNum"/>
          </p:nvPr>
        </p:nvSpPr>
        <p:spPr>
          <a:xfrm>
            <a:off x="85953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2"/>
          <p:cNvSpPr txBox="1"/>
          <p:nvPr>
            <p:ph idx="4294967295" type="ctrTitle"/>
          </p:nvPr>
        </p:nvSpPr>
        <p:spPr>
          <a:xfrm>
            <a:off x="2033400" y="172800"/>
            <a:ext cx="5077200" cy="160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</a:rPr>
              <a:t>Stakeholder Hats</a:t>
            </a:r>
            <a:endParaRPr b="1" sz="6000">
              <a:solidFill>
                <a:srgbClr val="FFFFFF"/>
              </a:solidFill>
            </a:endParaRPr>
          </a:p>
        </p:txBody>
      </p:sp>
      <p:pic>
        <p:nvPicPr>
          <p:cNvPr id="427" name="Google Shape;4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250" y="1875002"/>
            <a:ext cx="1485410" cy="15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8900" y="1919175"/>
            <a:ext cx="1426650" cy="142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7800" y="1875000"/>
            <a:ext cx="1515000" cy="15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2"/>
          <p:cNvSpPr txBox="1"/>
          <p:nvPr/>
        </p:nvSpPr>
        <p:spPr>
          <a:xfrm>
            <a:off x="1199400" y="1779900"/>
            <a:ext cx="1029600" cy="17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$</a:t>
            </a:r>
            <a:endParaRPr b="1" sz="12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31" name="Google Shape;431;p32"/>
          <p:cNvSpPr txBox="1"/>
          <p:nvPr>
            <p:ph idx="12" type="sldNum"/>
          </p:nvPr>
        </p:nvSpPr>
        <p:spPr>
          <a:xfrm>
            <a:off x="85953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2" name="Google Shape;432;p32"/>
          <p:cNvSpPr txBox="1"/>
          <p:nvPr>
            <p:ph idx="12" type="sldNum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P, J</a:t>
            </a:r>
            <a:endParaRPr/>
          </a:p>
        </p:txBody>
      </p:sp>
      <p:sp>
        <p:nvSpPr>
          <p:cNvPr id="433" name="Google Shape;433;p32"/>
          <p:cNvSpPr txBox="1"/>
          <p:nvPr/>
        </p:nvSpPr>
        <p:spPr>
          <a:xfrm>
            <a:off x="1075350" y="3611700"/>
            <a:ext cx="1277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College Student</a:t>
            </a:r>
            <a:endParaRPr sz="180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34" name="Google Shape;434;p32"/>
          <p:cNvSpPr txBox="1"/>
          <p:nvPr/>
        </p:nvSpPr>
        <p:spPr>
          <a:xfrm>
            <a:off x="2715100" y="3611700"/>
            <a:ext cx="1277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Y.M.C.A.</a:t>
            </a:r>
            <a:endParaRPr sz="180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35" name="Google Shape;435;p32"/>
          <p:cNvSpPr txBox="1"/>
          <p:nvPr/>
        </p:nvSpPr>
        <p:spPr>
          <a:xfrm>
            <a:off x="4129300" y="3611700"/>
            <a:ext cx="2022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Kids (Ages: 6 - 14) </a:t>
            </a:r>
            <a:endParaRPr sz="180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36" name="Google Shape;436;p32"/>
          <p:cNvSpPr txBox="1"/>
          <p:nvPr/>
        </p:nvSpPr>
        <p:spPr>
          <a:xfrm>
            <a:off x="6287800" y="3611700"/>
            <a:ext cx="1515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Parent/ Legal </a:t>
            </a:r>
            <a:r>
              <a:rPr lang="en" sz="180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Guardian</a:t>
            </a:r>
            <a:endParaRPr sz="180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3"/>
          <p:cNvSpPr txBox="1"/>
          <p:nvPr>
            <p:ph type="ctrTitle"/>
          </p:nvPr>
        </p:nvSpPr>
        <p:spPr>
          <a:xfrm>
            <a:off x="685800" y="1202650"/>
            <a:ext cx="4437600" cy="15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Stakeholder Hat Tool Kit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42" name="Google Shape;442;p33"/>
          <p:cNvSpPr txBox="1"/>
          <p:nvPr>
            <p:ph idx="1" type="subTitle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Task: </a:t>
            </a:r>
            <a:r>
              <a:rPr lang="en" sz="20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Optimize</a:t>
            </a:r>
            <a:r>
              <a:rPr lang="en" sz="20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spaghetti and meatballs with the team’s goal in mind  </a:t>
            </a:r>
            <a:endParaRPr sz="20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43" name="Google Shape;443;p33"/>
          <p:cNvSpPr txBox="1"/>
          <p:nvPr>
            <p:ph idx="4294967295" type="sldNum"/>
          </p:nvPr>
        </p:nvSpPr>
        <p:spPr>
          <a:xfrm>
            <a:off x="85953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33"/>
          <p:cNvSpPr txBox="1"/>
          <p:nvPr>
            <p:ph idx="4294967295" type="sldNum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P, J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"/>
          <p:cNvSpPr txBox="1"/>
          <p:nvPr>
            <p:ph type="ctrTitle"/>
          </p:nvPr>
        </p:nvSpPr>
        <p:spPr>
          <a:xfrm>
            <a:off x="613800" y="1411950"/>
            <a:ext cx="4437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000000"/>
                </a:solidFill>
              </a:rPr>
              <a:t>Threat Analysis</a:t>
            </a:r>
            <a:endParaRPr sz="5400">
              <a:solidFill>
                <a:srgbClr val="000000"/>
              </a:solidFill>
            </a:endParaRPr>
          </a:p>
        </p:txBody>
      </p:sp>
      <p:sp>
        <p:nvSpPr>
          <p:cNvPr id="450" name="Google Shape;450;p34"/>
          <p:cNvSpPr txBox="1"/>
          <p:nvPr>
            <p:ph idx="1" type="subTitle"/>
          </p:nvPr>
        </p:nvSpPr>
        <p:spPr>
          <a:xfrm>
            <a:off x="743400" y="2571751"/>
            <a:ext cx="4437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Task: </a:t>
            </a:r>
            <a:r>
              <a:rPr lang="en" sz="24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What can challenge healthy eating?</a:t>
            </a:r>
            <a:endParaRPr sz="24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451" name="Google Shape;451;p34"/>
          <p:cNvSpPr txBox="1"/>
          <p:nvPr>
            <p:ph idx="4294967295" type="sldNum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endParaRPr/>
          </a:p>
        </p:txBody>
      </p:sp>
      <p:sp>
        <p:nvSpPr>
          <p:cNvPr id="452" name="Google Shape;452;p34"/>
          <p:cNvSpPr txBox="1"/>
          <p:nvPr>
            <p:ph idx="4294967295" type="sldNum"/>
          </p:nvPr>
        </p:nvSpPr>
        <p:spPr>
          <a:xfrm>
            <a:off x="85953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umerl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